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9" r:id="rId3"/>
    <p:sldId id="261" r:id="rId4"/>
    <p:sldId id="262" r:id="rId5"/>
    <p:sldId id="263" r:id="rId6"/>
    <p:sldId id="264" r:id="rId7"/>
    <p:sldId id="275" r:id="rId8"/>
    <p:sldId id="322" r:id="rId9"/>
    <p:sldId id="323" r:id="rId10"/>
    <p:sldId id="319" r:id="rId11"/>
    <p:sldId id="324" r:id="rId12"/>
    <p:sldId id="325" r:id="rId13"/>
    <p:sldId id="326" r:id="rId14"/>
    <p:sldId id="327" r:id="rId15"/>
    <p:sldId id="317" r:id="rId16"/>
    <p:sldId id="278" r:id="rId17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148" d="100"/>
          <a:sy n="148" d="100"/>
        </p:scale>
        <p:origin x="19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A2A5-D81D-407F-A7B2-91D4ADECB6E2}" type="datetimeFigureOut">
              <a:rPr lang="da-DK" smtClean="0"/>
              <a:t>20-01-2025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0CDB-32AC-4D7F-922A-94E163D698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7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56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645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1068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941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177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41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87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19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24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61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962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72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59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64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8F64-7411-4371-9365-746B35C563E0}" type="datetimeFigureOut">
              <a:rPr lang="da-DK" smtClean="0"/>
              <a:pPr/>
              <a:t>20-01-2025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2411760" y="58772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A2D9D00-0B17-4467-A1E6-09E18015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65" y="955151"/>
            <a:ext cx="5472609" cy="51250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6048672" cy="4946104"/>
          </a:xfrm>
        </p:spPr>
        <p:txBody>
          <a:bodyPr>
            <a:normAutofit fontScale="47500" lnSpcReduction="20000"/>
          </a:bodyPr>
          <a:lstStyle/>
          <a:p>
            <a:r>
              <a:rPr lang="da-DK" sz="5300" b="1" dirty="0">
                <a:solidFill>
                  <a:schemeClr val="tx1"/>
                </a:solidFill>
              </a:rPr>
              <a:t>Etablerede aktiviteter:</a:t>
            </a:r>
          </a:p>
          <a:p>
            <a:pPr lvl="0">
              <a:lnSpc>
                <a:spcPct val="107000"/>
              </a:lnSpc>
            </a:pPr>
            <a:endParaRPr lang="da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Særlige turneringer for nye medlemmer med handicap &gt; 36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matcherne fredag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Tirsdagsgolfen som der i introduktionsfasen reklameres for – og hvor der gives mulighed for at ”prøve med” </a:t>
            </a:r>
          </a:p>
          <a:p>
            <a:pPr lvl="0" algn="l">
              <a:lnSpc>
                <a:spcPct val="107000"/>
              </a:lnSpc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ambassadørerne siger god for at det er relevant.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Etablering af C gruppe i herregolfen torsdag, og generel opblødning af handicapkrav i klubberne i klubben.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fynske kanin- og superkaninmatcher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Banetræning om torsdagen 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Holdtræning </a:t>
            </a:r>
          </a:p>
          <a:p>
            <a:pPr algn="l"/>
            <a:endParaRPr lang="da-DK" dirty="0"/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Vintergolf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Golffitness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Yoga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Strik og drik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 golf træning i vinterperioden</a:t>
            </a:r>
          </a:p>
          <a:p>
            <a:endParaRPr lang="da-DK" dirty="0"/>
          </a:p>
        </p:txBody>
      </p:sp>
      <p:pic>
        <p:nvPicPr>
          <p:cNvPr id="3" name="Billede 2" descr="Et billede, der indeholder græs, udendørs, baseball, spil&#10;&#10;Automatisk genereret beskrivelse">
            <a:extLst>
              <a:ext uri="{FF2B5EF4-FFF2-40B4-BE49-F238E27FC236}">
                <a16:creationId xmlns:a16="http://schemas.microsoft.com/office/drawing/2014/main" id="{B4836A9A-3903-AE94-A465-B75A19CE5B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7" t="1770" r="8505"/>
          <a:stretch/>
        </p:blipFill>
        <p:spPr>
          <a:xfrm>
            <a:off x="6425324" y="1225977"/>
            <a:ext cx="2342021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578" y="836712"/>
            <a:ext cx="5524574" cy="4802088"/>
          </a:xfrm>
        </p:spPr>
        <p:txBody>
          <a:bodyPr>
            <a:normAutofit/>
          </a:bodyPr>
          <a:lstStyle/>
          <a:p>
            <a:r>
              <a:rPr lang="da-DK" sz="4800" b="1" dirty="0">
                <a:solidFill>
                  <a:schemeClr val="tx1"/>
                </a:solidFill>
              </a:rPr>
              <a:t>Mentorordning:</a:t>
            </a:r>
          </a:p>
          <a:p>
            <a:r>
              <a:rPr lang="da-DK" dirty="0"/>
              <a:t>Der har været udtrykt et ønske om en mentorordning.</a:t>
            </a:r>
          </a:p>
          <a:p>
            <a:endParaRPr lang="da-DK" dirty="0"/>
          </a:p>
          <a:p>
            <a:r>
              <a:rPr lang="da-DK" dirty="0"/>
              <a:t>Vi vil gerne drøfte dette nærmere i aften 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64345A1-B0EA-0392-79AD-777FB71A7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4"/>
          <a:stretch/>
        </p:blipFill>
        <p:spPr>
          <a:xfrm>
            <a:off x="6423704" y="1226656"/>
            <a:ext cx="2345262" cy="29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2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B56B755-3078-7D32-3AAD-C19E467B93C5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C94EB6-D774-A0DE-E646-6D7C32B0F197}"/>
              </a:ext>
            </a:extLst>
          </p:cNvPr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14">
            <a:extLst>
              <a:ext uri="{FF2B5EF4-FFF2-40B4-BE49-F238E27FC236}">
                <a16:creationId xmlns:a16="http://schemas.microsoft.com/office/drawing/2014/main" id="{22600E1D-F1D9-6B37-FC38-1949624F5CD7}"/>
              </a:ext>
            </a:extLst>
          </p:cNvPr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E1F2EB3C-EB2A-8851-AA8D-89DCE8D5C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8" name="Undertitel 19">
            <a:extLst>
              <a:ext uri="{FF2B5EF4-FFF2-40B4-BE49-F238E27FC236}">
                <a16:creationId xmlns:a16="http://schemas.microsoft.com/office/drawing/2014/main" id="{EFE11D6B-C113-7A45-A3E1-6B1253ED2A76}"/>
              </a:ext>
            </a:extLst>
          </p:cNvPr>
          <p:cNvSpPr txBox="1">
            <a:spLocks/>
          </p:cNvSpPr>
          <p:nvPr/>
        </p:nvSpPr>
        <p:spPr>
          <a:xfrm>
            <a:off x="415578" y="1056217"/>
            <a:ext cx="8116863" cy="4514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4500" b="1" dirty="0"/>
              <a:t>Plan:</a:t>
            </a:r>
          </a:p>
          <a:p>
            <a:pPr marL="0" indent="0">
              <a:buNone/>
            </a:pPr>
            <a:endParaRPr lang="da-DK" sz="4500" b="1" dirty="0"/>
          </a:p>
          <a:p>
            <a:r>
              <a:rPr lang="da-DK" sz="2400" dirty="0"/>
              <a:t>Vi vil meddele de nye, at der er mulighed for at få en mentor via mail. </a:t>
            </a:r>
          </a:p>
          <a:p>
            <a:r>
              <a:rPr lang="da-DK" sz="2400" dirty="0"/>
              <a:t>Vi vil finde mentorer blandt medlemmerne – første info i aften, herefter i nyhedsbrev.</a:t>
            </a:r>
          </a:p>
          <a:p>
            <a:r>
              <a:rPr lang="da-DK" sz="2400" dirty="0"/>
              <a:t>Vi vil koble mentorer og mentees.   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198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DD8FB01-5535-E550-8B16-666A36F1D23C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2875905-D2BD-084D-C88A-BDB68E588DBD}"/>
              </a:ext>
            </a:extLst>
          </p:cNvPr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14">
            <a:extLst>
              <a:ext uri="{FF2B5EF4-FFF2-40B4-BE49-F238E27FC236}">
                <a16:creationId xmlns:a16="http://schemas.microsoft.com/office/drawing/2014/main" id="{96D4FD59-716B-78C1-3207-995C722395A1}"/>
              </a:ext>
            </a:extLst>
          </p:cNvPr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CA3334F9-0A35-D8BD-1BD5-1BCFC159C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8" name="Undertitel 19">
            <a:extLst>
              <a:ext uri="{FF2B5EF4-FFF2-40B4-BE49-F238E27FC236}">
                <a16:creationId xmlns:a16="http://schemas.microsoft.com/office/drawing/2014/main" id="{27995BF5-CA88-E003-F3B1-D328C0AA6D5B}"/>
              </a:ext>
            </a:extLst>
          </p:cNvPr>
          <p:cNvSpPr txBox="1">
            <a:spLocks/>
          </p:cNvSpPr>
          <p:nvPr/>
        </p:nvSpPr>
        <p:spPr>
          <a:xfrm>
            <a:off x="251520" y="637613"/>
            <a:ext cx="8136904" cy="45140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4500" b="1" dirty="0"/>
              <a:t>Hvad skal en mentor:</a:t>
            </a:r>
            <a:endParaRPr lang="da-DK" sz="2000" b="1" dirty="0"/>
          </a:p>
          <a:p>
            <a:pPr marL="0" indent="0">
              <a:buNone/>
            </a:pPr>
            <a:endParaRPr lang="da-DK" sz="2200" b="1" dirty="0"/>
          </a:p>
          <a:p>
            <a:r>
              <a:rPr lang="da-DK" sz="2000" dirty="0"/>
              <a:t>Være mentor for nogle nye golfere</a:t>
            </a:r>
          </a:p>
          <a:p>
            <a:r>
              <a:rPr lang="da-DK" sz="2000" dirty="0"/>
              <a:t>Kontakte dem</a:t>
            </a:r>
          </a:p>
          <a:p>
            <a:r>
              <a:rPr lang="da-DK" sz="2000" dirty="0"/>
              <a:t>Spørge hvordan det går med golfen</a:t>
            </a:r>
          </a:p>
          <a:p>
            <a:r>
              <a:rPr lang="da-DK" sz="2000" dirty="0"/>
              <a:t>Give gode råd – ikke om selv spillet – men om livet i en golfklub</a:t>
            </a:r>
          </a:p>
          <a:p>
            <a:r>
              <a:rPr lang="da-DK" sz="2000" dirty="0"/>
              <a:t>Forklare begreber og fortælle om de muligheder der er  </a:t>
            </a:r>
          </a:p>
          <a:p>
            <a:r>
              <a:rPr lang="da-DK" sz="2000" dirty="0"/>
              <a:t>Hvis muligt spille sammen nogle gange, gerne hvor man f.eks. introducerer og spiller sammen til tirsdagsgolf, medvirke til at skabe telefonlister</a:t>
            </a:r>
          </a:p>
          <a:p>
            <a:r>
              <a:rPr lang="da-DK" sz="2000" dirty="0"/>
              <a:t>Bidrage til at skabe kontakter i klubben, hjælpe med at skabe kontakt mellem de nye og ”gamle” spillere </a:t>
            </a:r>
          </a:p>
          <a:p>
            <a:r>
              <a:rPr lang="da-DK" sz="2000" dirty="0"/>
              <a:t>Vi vil understøtte med en facebook gruppe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dirty="0"/>
              <a:t>Vi vil samle de der ønsker at være mentorer til et møde inden sæsonen starter, så vi kan indsamle de ideer der kan være til ordningen       </a:t>
            </a:r>
          </a:p>
          <a:p>
            <a:pPr marL="0" indent="0">
              <a:buNone/>
            </a:pPr>
            <a:endParaRPr lang="da-DK" sz="4500" b="1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734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577" y="1124744"/>
            <a:ext cx="4804495" cy="4514056"/>
          </a:xfrm>
        </p:spPr>
        <p:txBody>
          <a:bodyPr>
            <a:normAutofit fontScale="62500" lnSpcReduction="20000"/>
          </a:bodyPr>
          <a:lstStyle/>
          <a:p>
            <a:r>
              <a:rPr lang="da-DK" sz="4500" b="1" dirty="0">
                <a:solidFill>
                  <a:schemeClr val="tx1"/>
                </a:solidFill>
              </a:rPr>
              <a:t>Er der nogen:</a:t>
            </a:r>
          </a:p>
          <a:p>
            <a:pPr algn="l"/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/>
              <a:t>Der gerne vil deltage i  udvalgets arbejde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/>
              <a:t>Eller hjælpe til med aktiviteterne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/>
              <a:t>Eller har gode ideer til nye fastholdelses initiativer</a:t>
            </a:r>
          </a:p>
          <a:p>
            <a:pPr algn="l"/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/>
              <a:t>Vil være mentor og høre mere om det 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Så er i meget velkomne</a:t>
            </a:r>
          </a:p>
          <a:p>
            <a:endParaRPr lang="da-DK" dirty="0"/>
          </a:p>
        </p:txBody>
      </p:sp>
      <p:pic>
        <p:nvPicPr>
          <p:cNvPr id="3" name="Billede 2" descr="Et billede, der indeholder græs, udendørs, felt, spil&#10;&#10;Automatisk genereret beskrivelse">
            <a:extLst>
              <a:ext uri="{FF2B5EF4-FFF2-40B4-BE49-F238E27FC236}">
                <a16:creationId xmlns:a16="http://schemas.microsoft.com/office/drawing/2014/main" id="{C5476916-1B18-24E8-76F1-2CFA26045D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1730" r="38848" b="19261"/>
          <a:stretch/>
        </p:blipFill>
        <p:spPr>
          <a:xfrm>
            <a:off x="6444206" y="1252068"/>
            <a:ext cx="2304257" cy="29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8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>
            <a:noAutofit/>
          </a:bodyPr>
          <a:lstStyle/>
          <a:p>
            <a:r>
              <a:rPr lang="da-DK" sz="3000" b="1" dirty="0"/>
              <a:t>Gruppe arbejde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DB25E8C-0B17-2BFA-FE0F-4CB5B4A3D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2" r="3883"/>
          <a:stretch/>
        </p:blipFill>
        <p:spPr>
          <a:xfrm>
            <a:off x="6446099" y="1242391"/>
            <a:ext cx="2318206" cy="29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8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464741"/>
            <a:ext cx="5976664" cy="2880320"/>
          </a:xfrm>
        </p:spPr>
        <p:txBody>
          <a:bodyPr>
            <a:normAutofit/>
          </a:bodyPr>
          <a:lstStyle/>
          <a:p>
            <a:pPr marL="114300"/>
            <a:r>
              <a:rPr lang="da-DK" altLang="da-DK" sz="4000" b="1" dirty="0">
                <a:solidFill>
                  <a:srgbClr val="0F45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Evt.</a:t>
            </a:r>
          </a:p>
          <a:p>
            <a:pPr marL="114300"/>
            <a:endParaRPr lang="da-DK" altLang="da-DK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42957A9D-BF44-4D12-9D9D-8CF39FB81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A369B4D-1F8E-4E4D-BAF9-F57403969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41" t="22487" r="26416" b="-5940"/>
          <a:stretch/>
        </p:blipFill>
        <p:spPr>
          <a:xfrm>
            <a:off x="6156176" y="801447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5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VELKOMMEN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5184576" cy="2880320"/>
          </a:xfrm>
        </p:spPr>
        <p:txBody>
          <a:bodyPr/>
          <a:lstStyle/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Medlemsmøde i 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Vestfyns Golfklub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22. januar 2025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pic>
        <p:nvPicPr>
          <p:cNvPr id="11" name="Billede 10" descr="Et billede, der indeholder bord, lille, sidder, græs&#10;&#10;Automatisk genereret beskrivelse">
            <a:extLst>
              <a:ext uri="{FF2B5EF4-FFF2-40B4-BE49-F238E27FC236}">
                <a16:creationId xmlns:a16="http://schemas.microsoft.com/office/drawing/2014/main" id="{2B7CF07B-9874-473F-AFF0-AFFF6621D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2230"/>
          <a:stretch/>
        </p:blipFill>
        <p:spPr>
          <a:xfrm>
            <a:off x="6156176" y="903546"/>
            <a:ext cx="2592289" cy="3317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Agenda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20" y="1700810"/>
            <a:ext cx="5976664" cy="3683808"/>
          </a:xfrm>
        </p:spPr>
        <p:txBody>
          <a:bodyPr>
            <a:normAutofit fontScale="3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da-DK" dirty="0">
                <a:solidFill>
                  <a:srgbClr val="000000"/>
                </a:solidFill>
                <a:latin typeface="verdana" panose="020B0604030504040204" pitchFamily="34" charset="0"/>
              </a:rPr>
              <a:t> Nyt fra formanden</a:t>
            </a:r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lvl="1" algn="l"/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lvl="1" algn="l"/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Nyt fra Chefgreenkeeperen</a:t>
            </a:r>
          </a:p>
          <a:p>
            <a:pPr algn="l">
              <a:buFont typeface="+mj-lt"/>
              <a:buAutoNum type="arabicPeriod"/>
            </a:pPr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Præsentation af ny Pro træner Carsten Klingenberg</a:t>
            </a:r>
          </a:p>
          <a:p>
            <a:pPr algn="l">
              <a:buFont typeface="+mj-lt"/>
              <a:buAutoNum type="arabicPeriod"/>
            </a:pPr>
            <a:endParaRPr lang="da-DK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Oplæg fra Gert &amp; Dieter på henholdsvis Rekruttering og Fastholdelse</a:t>
            </a:r>
          </a:p>
          <a:p>
            <a:pPr algn="l">
              <a:buFont typeface="+mj-lt"/>
              <a:buAutoNum type="arabicPeriod"/>
            </a:pPr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a-DK" sz="9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da-DK" sz="9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Pause</a:t>
            </a:r>
          </a:p>
          <a:p>
            <a:pPr algn="l">
              <a:buFont typeface="+mj-lt"/>
              <a:buAutoNum type="arabicPeriod"/>
            </a:pPr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da-DK" dirty="0">
                <a:solidFill>
                  <a:srgbClr val="000000"/>
                </a:solidFill>
                <a:latin typeface="verdana" panose="020B0604030504040204" pitchFamily="34" charset="0"/>
              </a:rPr>
              <a:t>5</a:t>
            </a: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Workshop omkring Rekruttering og Fastholdelse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Medlemmer vælger hvilken gruppe de vil arbejde i workshop med. Dieter &amp; Gert hjælper grupperne. Det forventes at tage 30-45 min</a:t>
            </a:r>
          </a:p>
          <a:p>
            <a:pPr lvl="1" algn="l"/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da-DK" dirty="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Evt.</a:t>
            </a:r>
          </a:p>
          <a:p>
            <a:pPr algn="l"/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pic>
        <p:nvPicPr>
          <p:cNvPr id="14" name="Billede 13" descr="Udslag hul 10.jpg"/>
          <p:cNvPicPr>
            <a:picLocks noChangeAspect="1"/>
          </p:cNvPicPr>
          <p:nvPr/>
        </p:nvPicPr>
        <p:blipFill>
          <a:blip r:embed="rId3" cstate="print"/>
          <a:srcRect l="26359" r="17821"/>
          <a:stretch>
            <a:fillRect/>
          </a:stretch>
        </p:blipFill>
        <p:spPr>
          <a:xfrm>
            <a:off x="6156176" y="738082"/>
            <a:ext cx="2592288" cy="3483006"/>
          </a:xfrm>
          <a:prstGeom prst="rect">
            <a:avLst/>
          </a:prstGeom>
        </p:spPr>
      </p:pic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026" name="Picture 2" descr="Vejle Golf Club - Skyd ikke greenkeeperne">
            <a:extLst>
              <a:ext uri="{FF2B5EF4-FFF2-40B4-BE49-F238E27FC236}">
                <a16:creationId xmlns:a16="http://schemas.microsoft.com/office/drawing/2014/main" id="{521716E9-FD89-5E9A-F708-73E27CE4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8825"/>
            <a:ext cx="2592288" cy="31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ndertitel 11">
            <a:extLst>
              <a:ext uri="{FF2B5EF4-FFF2-40B4-BE49-F238E27FC236}">
                <a16:creationId xmlns:a16="http://schemas.microsoft.com/office/drawing/2014/main" id="{2C47EB79-DFD4-6ECB-07C2-B1AFC9018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75281"/>
            <a:ext cx="6156176" cy="3483994"/>
          </a:xfrm>
        </p:spPr>
        <p:txBody>
          <a:bodyPr>
            <a:normAutofit lnSpcReduction="10000"/>
          </a:bodyPr>
          <a:lstStyle/>
          <a:p>
            <a:r>
              <a:rPr lang="da-DK" sz="4000" b="1" dirty="0">
                <a:solidFill>
                  <a:schemeClr val="tx1"/>
                </a:solidFill>
              </a:rPr>
              <a:t>Banen</a:t>
            </a:r>
          </a:p>
          <a:p>
            <a:endParaRPr lang="da-DK" sz="4000" b="1" dirty="0">
              <a:solidFill>
                <a:schemeClr val="tx1"/>
              </a:solidFill>
            </a:endParaRPr>
          </a:p>
          <a:p>
            <a:r>
              <a:rPr lang="da-DK" sz="4000" b="1" dirty="0">
                <a:solidFill>
                  <a:schemeClr val="tx1"/>
                </a:solidFill>
              </a:rPr>
              <a:t>Økonomi</a:t>
            </a:r>
          </a:p>
          <a:p>
            <a:endParaRPr lang="da-DK" sz="4000" b="1" dirty="0">
              <a:solidFill>
                <a:schemeClr val="tx1"/>
              </a:solidFill>
            </a:endParaRPr>
          </a:p>
          <a:p>
            <a:r>
              <a:rPr lang="da-DK" sz="4000" b="1" dirty="0">
                <a:solidFill>
                  <a:schemeClr val="tx1"/>
                </a:solidFill>
              </a:rPr>
              <a:t>Rekruttering / Fastholdelse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A1CCC5-C228-5EC8-7788-F8C9BEE9B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764705"/>
            <a:ext cx="6048672" cy="936104"/>
          </a:xfrm>
        </p:spPr>
        <p:txBody>
          <a:bodyPr>
            <a:normAutofit fontScale="90000"/>
          </a:bodyPr>
          <a:lstStyle/>
          <a:p>
            <a:pPr algn="l"/>
            <a:r>
              <a:rPr lang="da-DK" sz="3900" b="1" dirty="0"/>
              <a:t>Punkt 1 - </a:t>
            </a:r>
            <a:r>
              <a:rPr lang="da-DK" sz="3900" b="1" dirty="0">
                <a:solidFill>
                  <a:schemeClr val="tx1"/>
                </a:solidFill>
              </a:rPr>
              <a:t>Nyt fra formanden</a:t>
            </a:r>
            <a:br>
              <a:rPr lang="da-DK" sz="4400" b="1" dirty="0">
                <a:solidFill>
                  <a:schemeClr val="tx1"/>
                </a:solidFill>
              </a:rPr>
            </a:b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570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3" y="764705"/>
            <a:ext cx="5976663" cy="936104"/>
          </a:xfrm>
        </p:spPr>
        <p:txBody>
          <a:bodyPr>
            <a:noAutofit/>
          </a:bodyPr>
          <a:lstStyle/>
          <a:p>
            <a:pPr algn="l"/>
            <a:r>
              <a:rPr lang="da-DK" sz="3000" b="1" dirty="0"/>
              <a:t>Punkt 2 - </a:t>
            </a:r>
            <a:r>
              <a:rPr lang="da-DK" sz="3000" b="1" dirty="0">
                <a:solidFill>
                  <a:schemeClr val="tx1"/>
                </a:solidFill>
              </a:rPr>
              <a:t>Nyt fra Chefgreenkeeperen</a:t>
            </a:r>
            <a:br>
              <a:rPr lang="da-DK" sz="3000" b="1" dirty="0">
                <a:solidFill>
                  <a:schemeClr val="tx1"/>
                </a:solidFill>
              </a:rPr>
            </a:br>
            <a:endParaRPr lang="da-DK" sz="30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2062" y="1498526"/>
            <a:ext cx="5976664" cy="3671394"/>
          </a:xfrm>
        </p:spPr>
        <p:txBody>
          <a:bodyPr>
            <a:normAutofit/>
          </a:bodyPr>
          <a:lstStyle/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algn="l"/>
            <a:endParaRPr lang="da-DK" altLang="da-DK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endParaRPr lang="da-DK" altLang="da-D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C2815B16-FE66-4EB4-94C9-692382E69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6" name="Billede 15" descr="Et billede, der indeholder græs, udendørs, felt, spil&#10;&#10;Automatisk genereret beskrivelse">
            <a:extLst>
              <a:ext uri="{FF2B5EF4-FFF2-40B4-BE49-F238E27FC236}">
                <a16:creationId xmlns:a16="http://schemas.microsoft.com/office/drawing/2014/main" id="{C856590A-245A-436F-9B7D-CD58F442D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1730" r="38848" b="19261"/>
          <a:stretch/>
        </p:blipFill>
        <p:spPr>
          <a:xfrm>
            <a:off x="6133607" y="827337"/>
            <a:ext cx="2614857" cy="337840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9CF46DB-E5FB-FA5A-A53D-179604EFEF0D}"/>
              </a:ext>
            </a:extLst>
          </p:cNvPr>
          <p:cNvSpPr txBox="1">
            <a:spLocks/>
          </p:cNvSpPr>
          <p:nvPr/>
        </p:nvSpPr>
        <p:spPr>
          <a:xfrm>
            <a:off x="1172206" y="1923757"/>
            <a:ext cx="51823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b="1" dirty="0"/>
          </a:p>
        </p:txBody>
      </p:sp>
      <p:sp>
        <p:nvSpPr>
          <p:cNvPr id="8" name="Undertitel 11">
            <a:extLst>
              <a:ext uri="{FF2B5EF4-FFF2-40B4-BE49-F238E27FC236}">
                <a16:creationId xmlns:a16="http://schemas.microsoft.com/office/drawing/2014/main" id="{0B491138-BB3C-A62D-96E7-5BB48FF2F926}"/>
              </a:ext>
            </a:extLst>
          </p:cNvPr>
          <p:cNvSpPr txBox="1">
            <a:spLocks/>
          </p:cNvSpPr>
          <p:nvPr/>
        </p:nvSpPr>
        <p:spPr>
          <a:xfrm>
            <a:off x="323528" y="1498526"/>
            <a:ext cx="5688632" cy="39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da-DK" sz="25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Lidt om sæsonen 2024</a:t>
            </a:r>
          </a:p>
          <a:p>
            <a:pPr lvl="0" algn="l"/>
            <a:endParaRPr lang="da-DK" sz="500" b="1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Greens, dræn og robotter</a:t>
            </a:r>
            <a:endParaRPr lang="da-DK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endParaRPr lang="da-DK" sz="1800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da-DK" sz="25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Sæson 2025</a:t>
            </a:r>
          </a:p>
          <a:p>
            <a:pPr lvl="0" algn="l"/>
            <a:endParaRPr lang="da-DK" sz="500" b="1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Robotter til semirough ”lille ny på prøve”</a:t>
            </a:r>
            <a:endParaRPr lang="da-DK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Pleje af greens, tees og </a:t>
            </a:r>
            <a:r>
              <a:rPr lang="da-DK" sz="14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forgreens</a:t>
            </a:r>
            <a:endParaRPr lang="da-DK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Nye områder skal klippes til semirough ”frivillige”</a:t>
            </a:r>
            <a:endParaRPr lang="da-DK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Søskanter skal ordnes. ”hjælp fra frivillige”</a:t>
            </a:r>
            <a:endParaRPr lang="da-DK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på din greenkeeper</a:t>
            </a:r>
            <a:r>
              <a:rPr lang="da-DK" sz="1400" dirty="0">
                <a:solidFill>
                  <a:schemeClr val="tx1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😊</a:t>
            </a:r>
            <a:endParaRPr lang="da-DK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a-DK" sz="1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du gammelt jern liggende. ”rør, profiler </a:t>
            </a:r>
            <a:r>
              <a:rPr lang="da-DK" sz="14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osv</a:t>
            </a:r>
            <a:r>
              <a:rPr lang="da-DK" sz="1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a-DK" sz="1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a-DK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3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692" y="1707651"/>
            <a:ext cx="5635428" cy="30895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algn="l"/>
            <a:endParaRPr lang="da-DK" sz="12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195693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665A0190-1072-4C32-BCDE-ADD65115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 descr="Et billede, der indeholder plante&#10;&#10;Automatisk genereret beskrivelse">
            <a:extLst>
              <a:ext uri="{FF2B5EF4-FFF2-40B4-BE49-F238E27FC236}">
                <a16:creationId xmlns:a16="http://schemas.microsoft.com/office/drawing/2014/main" id="{071A083E-4B61-845A-6FF3-5F634D304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3820" y="1174207"/>
            <a:ext cx="3445307" cy="2583981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22C2527-C651-4ABB-F534-843CF1BB1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315863" cy="1470025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Præsentation af ny pro træner</a:t>
            </a:r>
            <a:br>
              <a:rPr lang="da-DK" dirty="0"/>
            </a:br>
            <a:br>
              <a:rPr lang="da-DK" dirty="0"/>
            </a:br>
            <a:r>
              <a:rPr lang="da-DK" dirty="0"/>
              <a:t>- Carsten Klingenberg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235AC36-D59C-BB15-FB71-F94F998B63DA}"/>
              </a:ext>
            </a:extLst>
          </p:cNvPr>
          <p:cNvSpPr txBox="1">
            <a:spLocks/>
          </p:cNvSpPr>
          <p:nvPr/>
        </p:nvSpPr>
        <p:spPr>
          <a:xfrm>
            <a:off x="685800" y="764705"/>
            <a:ext cx="51823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Punkt 3</a:t>
            </a:r>
          </a:p>
        </p:txBody>
      </p:sp>
    </p:spTree>
    <p:extLst>
      <p:ext uri="{BB962C8B-B14F-4D97-AF65-F5344CB8AC3E}">
        <p14:creationId xmlns:p14="http://schemas.microsoft.com/office/powerpoint/2010/main" val="317808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>
            <a:normAutofit/>
          </a:bodyPr>
          <a:lstStyle/>
          <a:p>
            <a:pPr algn="l"/>
            <a:r>
              <a:rPr lang="da-DK" b="1" dirty="0"/>
              <a:t>4</a:t>
            </a:r>
            <a:r>
              <a:rPr lang="da-DK" sz="4400" b="1" dirty="0"/>
              <a:t>. Workshop</a:t>
            </a:r>
            <a:endParaRPr lang="da-DK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6154192" cy="3456384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4600" dirty="0">
                <a:solidFill>
                  <a:schemeClr val="tx1"/>
                </a:solidFill>
              </a:rPr>
              <a:t>Målsætning:  tilgang af ~60 nye medlemmer</a:t>
            </a:r>
          </a:p>
          <a:p>
            <a:pPr lvl="4" algn="l"/>
            <a:r>
              <a:rPr lang="da-DK" sz="4600" dirty="0">
                <a:solidFill>
                  <a:schemeClr val="tx1"/>
                </a:solidFill>
              </a:rPr>
              <a:t>    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 Foreløbige 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 tiltag 2025:	1.	Deals &amp; avisfordele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	2.	Kvinder &amp; golf 		TBA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	3. 	Mænd &amp; golf		Lars &amp; Carsten, mfl.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	4.	Spil-med dag 29.06		Marianne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	5.	Golfens dag 27.04		Gert  mfl. 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	6. 	DIF </a:t>
            </a:r>
            <a:r>
              <a:rPr lang="da-DK" sz="4600" dirty="0" err="1">
                <a:solidFill>
                  <a:schemeClr val="tx1"/>
                </a:solidFill>
              </a:rPr>
              <a:t>safezone</a:t>
            </a:r>
            <a:r>
              <a:rPr lang="da-DK" sz="4600" dirty="0">
                <a:solidFill>
                  <a:schemeClr val="tx1"/>
                </a:solidFill>
              </a:rPr>
              <a:t>		Lars &amp; Carsten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	7.           	Seniorlivsmesse		Niels Peter &amp; Gert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	8. 	Omdeling af flyers	Haarby og omegn.</a:t>
            </a:r>
          </a:p>
          <a:p>
            <a:pPr algn="l"/>
            <a:endParaRPr lang="da-DK" sz="4600" dirty="0">
              <a:solidFill>
                <a:schemeClr val="tx1"/>
              </a:solidFill>
            </a:endParaRP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Workshop	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	A.	Ideer til arbejde med tilbud til skoler etc.</a:t>
            </a:r>
          </a:p>
          <a:p>
            <a:pPr algn="l"/>
            <a:r>
              <a:rPr lang="da-DK" sz="4600" dirty="0">
                <a:solidFill>
                  <a:schemeClr val="tx1"/>
                </a:solidFill>
              </a:rPr>
              <a:t>	B.	Ideer til fyraftens golf for virksomheder/sponsorer</a:t>
            </a:r>
          </a:p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33924654-A72E-488F-A765-C2FF71F732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A1C824-9D7E-4FBF-B0E4-33E4468319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4"/>
          <a:stretch/>
        </p:blipFill>
        <p:spPr>
          <a:xfrm>
            <a:off x="6154192" y="908720"/>
            <a:ext cx="259427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2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5156" y="692696"/>
            <a:ext cx="5182344" cy="936104"/>
          </a:xfrm>
        </p:spPr>
        <p:txBody>
          <a:bodyPr>
            <a:noAutofit/>
          </a:bodyPr>
          <a:lstStyle/>
          <a:p>
            <a:pPr algn="l"/>
            <a:r>
              <a:rPr lang="da-DK" sz="3000" b="1" dirty="0"/>
              <a:t>Fastholdelsesudvalg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3412415-7027-4F66-9A2E-DC8B1347F1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32" t="13609" r="9970" b="11697"/>
          <a:stretch/>
        </p:blipFill>
        <p:spPr>
          <a:xfrm>
            <a:off x="6444207" y="882361"/>
            <a:ext cx="2312155" cy="3333333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72" y="1544588"/>
            <a:ext cx="6400800" cy="3840030"/>
          </a:xfrm>
        </p:spPr>
        <p:txBody>
          <a:bodyPr>
            <a:normAutofit fontScale="55000" lnSpcReduction="20000"/>
          </a:bodyPr>
          <a:lstStyle/>
          <a:p>
            <a:endParaRPr lang="da-DK" dirty="0"/>
          </a:p>
          <a:p>
            <a:r>
              <a:rPr lang="da-DK" b="1" dirty="0">
                <a:solidFill>
                  <a:schemeClr val="tx1"/>
                </a:solidFill>
              </a:rPr>
              <a:t>Har følgende medlemmer: </a:t>
            </a:r>
          </a:p>
          <a:p>
            <a:endParaRPr lang="da-DK" dirty="0"/>
          </a:p>
          <a:p>
            <a:r>
              <a:rPr lang="da-DK" dirty="0"/>
              <a:t>Marianne Hansen, Dorthe Vest, Krista Madsen, Bodil Mogensen, Nicolai Gynther og Niels Dieter Röck</a:t>
            </a:r>
          </a:p>
          <a:p>
            <a:endParaRPr lang="da-DK" dirty="0"/>
          </a:p>
          <a:p>
            <a:r>
              <a:rPr lang="da-DK" dirty="0"/>
              <a:t>Og tak til Lotte </a:t>
            </a:r>
            <a:r>
              <a:rPr lang="da-DK" dirty="0" err="1"/>
              <a:t>Balsner</a:t>
            </a:r>
            <a:r>
              <a:rPr lang="da-DK" dirty="0"/>
              <a:t> som var med i starten </a:t>
            </a:r>
          </a:p>
          <a:p>
            <a:endParaRPr lang="da-DK" dirty="0"/>
          </a:p>
          <a:p>
            <a:r>
              <a:rPr lang="da-DK" b="1" dirty="0">
                <a:solidFill>
                  <a:schemeClr val="tx1"/>
                </a:solidFill>
              </a:rPr>
              <a:t>Formål: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At iværksætte og fastholde initiativer der tjener til at fastholde, såvel nye, som etablerede medlemmer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Samarbejder naturligt med begynderudvalget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356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6048672" cy="4946104"/>
          </a:xfrm>
        </p:spPr>
        <p:txBody>
          <a:bodyPr>
            <a:normAutofit fontScale="40000" lnSpcReduction="20000"/>
          </a:bodyPr>
          <a:lstStyle/>
          <a:p>
            <a:r>
              <a:rPr lang="da-DK" sz="5300" b="1" dirty="0">
                <a:solidFill>
                  <a:schemeClr val="tx1"/>
                </a:solidFill>
              </a:rPr>
              <a:t>Etablerede aktiviteter:</a:t>
            </a:r>
          </a:p>
          <a:p>
            <a:pPr lvl="0">
              <a:lnSpc>
                <a:spcPct val="107000"/>
              </a:lnSpc>
            </a:pPr>
            <a:endParaRPr lang="da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Socialt samspil på de ledige fredage/søndage  – som kommer igen i 2025 (Hans og Dorte)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Socialt samspil onsdag kl. 17 for kvinder. Inviteres med til onsdagsklubbens spisninger (kommer igen i 2025 (Lotte og Krista) </a:t>
            </a:r>
          </a:p>
          <a:p>
            <a:pPr marL="34290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Særlige turneringer for nye medlemmer med handicap &gt; 36 (også i 2025)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Tirsdagsgolfen som der i introduktionsfasen reklameres for – og hvor der gives mulighed for at ”prøve med”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ambassadørerne siger god for at det er relevant.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gruppe i herregolfen torsdag, og generel opblødning af handicapkrav i klubberne i klubben.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fynske kanin- og superkaninmatcher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Banetræning om torsdagen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Holdtræning </a:t>
            </a:r>
          </a:p>
          <a:p>
            <a:pPr algn="l"/>
            <a:endParaRPr lang="da-DK" dirty="0"/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Vintergolf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Golf-fitness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Yoga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Strik og drik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 golf træning i vinterperioden</a:t>
            </a:r>
          </a:p>
          <a:p>
            <a:endParaRPr lang="da-DK" dirty="0"/>
          </a:p>
        </p:txBody>
      </p:sp>
      <p:pic>
        <p:nvPicPr>
          <p:cNvPr id="3" name="Billede 2" descr="Et billede, der indeholder græs, udendørs, baseball, spil&#10;&#10;Automatisk genereret beskrivelse">
            <a:extLst>
              <a:ext uri="{FF2B5EF4-FFF2-40B4-BE49-F238E27FC236}">
                <a16:creationId xmlns:a16="http://schemas.microsoft.com/office/drawing/2014/main" id="{B4836A9A-3903-AE94-A465-B75A19CE5B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7" t="1770" r="8505"/>
          <a:stretch/>
        </p:blipFill>
        <p:spPr>
          <a:xfrm>
            <a:off x="6425324" y="1225977"/>
            <a:ext cx="2342021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4179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55833</TotalTime>
  <Words>1039</Words>
  <Application>Microsoft Office PowerPoint</Application>
  <PresentationFormat>Skærmshow (4:3)</PresentationFormat>
  <Paragraphs>188</Paragraphs>
  <Slides>16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Segoe UI Emoji</vt:lpstr>
      <vt:lpstr>Symbol</vt:lpstr>
      <vt:lpstr>Verdana</vt:lpstr>
      <vt:lpstr>Verdana</vt:lpstr>
      <vt:lpstr>Kontortema</vt:lpstr>
      <vt:lpstr>PowerPoint-præsentation</vt:lpstr>
      <vt:lpstr>VELKOMMEN</vt:lpstr>
      <vt:lpstr>Agenda</vt:lpstr>
      <vt:lpstr>Punkt 1 - Nyt fra formanden </vt:lpstr>
      <vt:lpstr>Punkt 2 - Nyt fra Chefgreenkeeperen </vt:lpstr>
      <vt:lpstr> Præsentation af ny pro træner  - Carsten Klingenberg</vt:lpstr>
      <vt:lpstr>4. Workshop</vt:lpstr>
      <vt:lpstr>Fastholdelsesudvalg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Gruppe arbejde</vt:lpstr>
      <vt:lpstr>PowerPoint-præsentation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OVERSKRIFTER</dc:title>
  <dc:creator>Tom</dc:creator>
  <cp:lastModifiedBy>Nicolai Gynther Lund</cp:lastModifiedBy>
  <cp:revision>99</cp:revision>
  <cp:lastPrinted>2023-03-20T08:36:41Z</cp:lastPrinted>
  <dcterms:created xsi:type="dcterms:W3CDTF">2018-11-01T16:07:28Z</dcterms:created>
  <dcterms:modified xsi:type="dcterms:W3CDTF">2025-01-31T08:57:14Z</dcterms:modified>
</cp:coreProperties>
</file>