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61" r:id="rId4"/>
    <p:sldId id="262" r:id="rId5"/>
    <p:sldId id="263" r:id="rId6"/>
    <p:sldId id="264" r:id="rId7"/>
    <p:sldId id="306" r:id="rId8"/>
    <p:sldId id="270" r:id="rId9"/>
    <p:sldId id="278" r:id="rId10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A2A5-D81D-407F-A7B2-91D4ADECB6E2}" type="datetimeFigureOut">
              <a:rPr lang="da-DK" smtClean="0"/>
              <a:t>27-06-2023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0CDB-32AC-4D7F-922A-94E163D698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7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5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24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61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6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2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53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1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8F64-7411-4371-9365-746B35C563E0}" type="datetimeFigureOut">
              <a:rPr lang="da-DK" smtClean="0"/>
              <a:pPr/>
              <a:t>27-06-2023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2411760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2D9D00-0B17-4467-A1E6-09E18015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5" y="955151"/>
            <a:ext cx="5472609" cy="51250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VELKOMMEN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5184576" cy="2880320"/>
          </a:xfrm>
        </p:spPr>
        <p:txBody>
          <a:bodyPr/>
          <a:lstStyle/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Medlemsmøde i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Vestfyns Golfklub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26. juni 2023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11" name="Billede 10" descr="Et billede, der indeholder bord, lille, sidder, græs&#10;&#10;Automatisk genereret beskrivelse">
            <a:extLst>
              <a:ext uri="{FF2B5EF4-FFF2-40B4-BE49-F238E27FC236}">
                <a16:creationId xmlns:a16="http://schemas.microsoft.com/office/drawing/2014/main" id="{2B7CF07B-9874-473F-AFF0-AFFF6621D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2230"/>
          <a:stretch/>
        </p:blipFill>
        <p:spPr>
          <a:xfrm>
            <a:off x="6156176" y="903546"/>
            <a:ext cx="2592289" cy="3317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Agenda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2002833"/>
            <a:ext cx="5976664" cy="2880320"/>
          </a:xfrm>
        </p:spPr>
        <p:txBody>
          <a:bodyPr>
            <a:normAutofit/>
          </a:bodyPr>
          <a:lstStyle/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GF Forsikring &amp; Energi Fyn</a:t>
            </a:r>
          </a:p>
          <a:p>
            <a:pPr marL="914400" indent="-4572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Pro-træner </a:t>
            </a:r>
          </a:p>
          <a:p>
            <a:pPr marL="914400" indent="-4572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Banen</a:t>
            </a:r>
          </a:p>
          <a:p>
            <a:pPr marL="914400" indent="-457200" algn="l">
              <a:buFont typeface="+mj-lt"/>
              <a:buAutoNum type="arabicPeriod"/>
            </a:pPr>
            <a:endParaRPr lang="da-DK" altLang="da-D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342900" algn="l">
              <a:buFont typeface="+mj-lt"/>
              <a:buAutoNum type="arabicPeriod"/>
            </a:pPr>
            <a:r>
              <a:rPr lang="da-DK" alt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Økonomiske KPI’er &amp; Medlemstal</a:t>
            </a: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pic>
        <p:nvPicPr>
          <p:cNvPr id="14" name="Billede 13" descr="Udslag hul 10.jpg"/>
          <p:cNvPicPr>
            <a:picLocks noChangeAspect="1"/>
          </p:cNvPicPr>
          <p:nvPr/>
        </p:nvPicPr>
        <p:blipFill>
          <a:blip r:embed="rId3" cstate="print"/>
          <a:srcRect l="26359" r="17821"/>
          <a:stretch>
            <a:fillRect/>
          </a:stretch>
        </p:blipFill>
        <p:spPr>
          <a:xfrm>
            <a:off x="6156176" y="738082"/>
            <a:ext cx="2592288" cy="348300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1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9658" y="1857318"/>
            <a:ext cx="5976664" cy="2880320"/>
          </a:xfrm>
        </p:spPr>
        <p:txBody>
          <a:bodyPr>
            <a:normAutofit/>
          </a:bodyPr>
          <a:lstStyle/>
          <a:p>
            <a:pPr marL="800100" indent="-342900">
              <a:buFont typeface="+mj-lt"/>
              <a:buAutoNum type="arabicPeriod"/>
            </a:pPr>
            <a:endParaRPr lang="da-DK" altLang="da-DK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b="1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8" name="Billede 7" descr="Et billede, der indeholder bygning, person, personer, sidder&#10;&#10;Automatisk genereret beskrivelse">
            <a:extLst>
              <a:ext uri="{FF2B5EF4-FFF2-40B4-BE49-F238E27FC236}">
                <a16:creationId xmlns:a16="http://schemas.microsoft.com/office/drawing/2014/main" id="{3DFFFEF2-A1C9-44B5-905B-5798BB758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6156176" y="907895"/>
            <a:ext cx="2592288" cy="3312367"/>
          </a:xfrm>
          <a:prstGeom prst="rect">
            <a:avLst/>
          </a:prstGeom>
        </p:spPr>
      </p:pic>
      <p:pic>
        <p:nvPicPr>
          <p:cNvPr id="1026" name="Picture 2" descr="GF Forsikring - Home | Facebook">
            <a:extLst>
              <a:ext uri="{FF2B5EF4-FFF2-40B4-BE49-F238E27FC236}">
                <a16:creationId xmlns:a16="http://schemas.microsoft.com/office/drawing/2014/main" id="{B8D94F8D-61F1-9914-73E1-E5BC8091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2" y="223067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→ Anmeldelse af Energi Fyn (2023) | Se fordele &amp; ulemper">
            <a:extLst>
              <a:ext uri="{FF2B5EF4-FFF2-40B4-BE49-F238E27FC236}">
                <a16:creationId xmlns:a16="http://schemas.microsoft.com/office/drawing/2014/main" id="{9DFB992C-604C-4A38-AE20-030E75D5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3" y="2270084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2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062" y="1989854"/>
            <a:ext cx="5976664" cy="3671394"/>
          </a:xfrm>
        </p:spPr>
        <p:txBody>
          <a:bodyPr>
            <a:normAutofit/>
          </a:bodyPr>
          <a:lstStyle/>
          <a:p>
            <a:pPr marL="457200" algn="l"/>
            <a:r>
              <a:rPr lang="da-DK" altLang="da-D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Protræner Niels Erik Hansen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Fuldt optaget hele tiden – dejligt !!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Gode elite træninger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Mangler 2 – 3 til at hjælpe med Junior afdelingen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Fællestræninger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Opmåling af jern – book 2 lektioner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 træningshold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 med 1 træning, frokost og 1 greenfee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 med 3 træninger, 3 * frokost, 3 * greenfee, 2 overnatning med 2 * 2-retters menu</a:t>
            </a:r>
          </a:p>
          <a:p>
            <a:pPr marL="742950" indent="-285750" algn="l">
              <a:buFont typeface="Arial" panose="020B0604020202020204" pitchFamily="34" charset="0"/>
              <a:buChar char="•"/>
            </a:pPr>
            <a:r>
              <a:rPr lang="da-DK" altLang="da-DK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Rejser til forår 2024 – meld gerne ind hvis man er interesseret</a:t>
            </a:r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2815B16-FE66-4EB4-94C9-692382E69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856590A-245A-436F-9B7D-CD58F442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64" y="404664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3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156980"/>
            <a:ext cx="6192688" cy="4864308"/>
          </a:xfrm>
        </p:spPr>
        <p:txBody>
          <a:bodyPr>
            <a:normAutofit fontScale="4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Fairways er blevet større I år, efter vi har lyttet til den feedback vi har fået.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Semiroughen er blevet et klippe spor bredere i år efter vi har lyttet til den feedback vi har fået.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er begyndt at få topdresset teestederne mere i år og efter sået.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kunne godt bruge nogle frivillige der vil hjælpe med vores bunker.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kunne godt bruge nogle frivillige der vil hjælpe med at gå med buskrydder.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kunne godt bruge nogle frivillige der vil hjælpe med at vande alle vores nyplantede træer.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 sidst en lille opsang fra greenkeeperne om at alle SKAL huske at rette nedslags mærker op, og at rive efter sig selv i bunkerne + huske at ligge hele riven ned i bunkeren.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Og til dem der bruger snus/tobak poser husk at tage de brugte med ind, så vi ikke skal samle dem op efter jer ude på banen.. </a:t>
            </a: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071A083E-4B61-845A-6FF3-5F634D304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4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987189"/>
            <a:ext cx="5976664" cy="2880320"/>
          </a:xfrm>
        </p:spPr>
        <p:txBody>
          <a:bodyPr>
            <a:normAutofit/>
          </a:bodyPr>
          <a:lstStyle/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altLang="da-DK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Økonomiske KPI’er &amp; Medlemstal</a:t>
            </a:r>
          </a:p>
          <a:p>
            <a:pPr algn="l"/>
            <a:endParaRPr lang="da-DK" sz="1400" b="1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6E68946-583F-46D0-AC59-95670C1EA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1" name="Billede 10" descr="Et billede, der indeholder græs, udendørs, baseball, spil&#10;&#10;Automatisk genereret beskrivelse">
            <a:extLst>
              <a:ext uri="{FF2B5EF4-FFF2-40B4-BE49-F238E27FC236}">
                <a16:creationId xmlns:a16="http://schemas.microsoft.com/office/drawing/2014/main" id="{F04F255B-54B4-4B49-867A-F631206F08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7" t="1770" r="8505"/>
          <a:stretch/>
        </p:blipFill>
        <p:spPr>
          <a:xfrm>
            <a:off x="6156176" y="907894"/>
            <a:ext cx="25922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1509936" cy="936104"/>
          </a:xfrm>
        </p:spPr>
        <p:txBody>
          <a:bodyPr>
            <a:normAutofit/>
          </a:bodyPr>
          <a:lstStyle/>
          <a:p>
            <a:r>
              <a:rPr lang="da-DK" b="1" dirty="0"/>
              <a:t>KPI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6E68946-583F-46D0-AC59-95670C1EA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A211874A-797D-41F9-83A9-7157F00BF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81151"/>
              </p:ext>
            </p:extLst>
          </p:nvPr>
        </p:nvGraphicFramePr>
        <p:xfrm>
          <a:off x="2696910" y="432526"/>
          <a:ext cx="4801766" cy="5444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871">
                  <a:extLst>
                    <a:ext uri="{9D8B030D-6E8A-4147-A177-3AD203B41FA5}">
                      <a16:colId xmlns:a16="http://schemas.microsoft.com/office/drawing/2014/main" val="570499135"/>
                    </a:ext>
                  </a:extLst>
                </a:gridCol>
                <a:gridCol w="1082088">
                  <a:extLst>
                    <a:ext uri="{9D8B030D-6E8A-4147-A177-3AD203B41FA5}">
                      <a16:colId xmlns:a16="http://schemas.microsoft.com/office/drawing/2014/main" val="1452728173"/>
                    </a:ext>
                  </a:extLst>
                </a:gridCol>
                <a:gridCol w="1149719">
                  <a:extLst>
                    <a:ext uri="{9D8B030D-6E8A-4147-A177-3AD203B41FA5}">
                      <a16:colId xmlns:a16="http://schemas.microsoft.com/office/drawing/2014/main" val="2441200701"/>
                    </a:ext>
                  </a:extLst>
                </a:gridCol>
                <a:gridCol w="1082088">
                  <a:extLst>
                    <a:ext uri="{9D8B030D-6E8A-4147-A177-3AD203B41FA5}">
                      <a16:colId xmlns:a16="http://schemas.microsoft.com/office/drawing/2014/main" val="2857136475"/>
                    </a:ext>
                  </a:extLst>
                </a:gridCol>
              </a:tblGrid>
              <a:tr h="2723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 dirty="0">
                          <a:effectLst/>
                        </a:rPr>
                        <a:t>KPI'er VFG pr. 26-6-26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58919"/>
                  </a:ext>
                </a:extLst>
              </a:tr>
              <a:tr h="184063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2023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Budget 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2022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776598337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Kontingent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1.557.652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1.550.000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1.529.777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382825332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610803717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Fuldtids i antal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079748116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Junior i antal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7317835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647320680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Greenfee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195.815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245.789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23710613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979106376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Sponsor: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267366745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Sponsor kontingent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145.634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150.000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175.264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82707216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Sponsorater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237.589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240.000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605694829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459529102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Personaleudgifter: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553721947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"De grønne"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726.364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805.500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356.357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970716677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Adm.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371.863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    447.896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290119222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060419739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Vedl. Hold. Udgifter: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221364469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Bygning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117.477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     183.166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212383440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"De grønne" maskiner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82.696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112.500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     213.010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641059068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"De grønne materialer"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196.266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    168.148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423608421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740026940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518494088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Bundlinje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439.134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425.000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       492.119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2724140191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201190250"/>
                  </a:ext>
                </a:extLst>
              </a:tr>
              <a:tr h="173247">
                <a:tc>
                  <a:txBody>
                    <a:bodyPr/>
                    <a:lstStyle/>
                    <a:p>
                      <a:pPr algn="ctr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Dags dato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Dags dato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1754917334"/>
                  </a:ext>
                </a:extLst>
              </a:tr>
              <a:tr h="232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Likviditet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432.445,43</a:t>
                      </a: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       633.485,02 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4" marR="7434" marT="7434" marB="0" anchor="b"/>
                </a:tc>
                <a:extLst>
                  <a:ext uri="{0D108BD9-81ED-4DB2-BD59-A6C34878D82A}">
                    <a16:rowId xmlns:a16="http://schemas.microsoft.com/office/drawing/2014/main" val="3166649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07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464741"/>
            <a:ext cx="5976664" cy="2880320"/>
          </a:xfrm>
        </p:spPr>
        <p:txBody>
          <a:bodyPr>
            <a:normAutofit/>
          </a:bodyPr>
          <a:lstStyle/>
          <a:p>
            <a:pPr marL="114300"/>
            <a:r>
              <a:rPr lang="da-DK" altLang="da-DK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Jubilæumsudvalg ??? (2024 – 50 år)</a:t>
            </a:r>
          </a:p>
          <a:p>
            <a:pPr marL="114300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42957A9D-BF44-4D12-9D9D-8CF39FB81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A369B4D-1F8E-4E4D-BAF9-F57403969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41" t="22487" r="26416" b="-5940"/>
          <a:stretch/>
        </p:blipFill>
        <p:spPr>
          <a:xfrm>
            <a:off x="6156176" y="801447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75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34444</TotalTime>
  <Words>523</Words>
  <Application>Microsoft Office PowerPoint</Application>
  <PresentationFormat>Skærmshow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Kontortema</vt:lpstr>
      <vt:lpstr>PowerPoint-præsentation</vt:lpstr>
      <vt:lpstr>VELKOMMEN</vt:lpstr>
      <vt:lpstr>Agenda</vt:lpstr>
      <vt:lpstr>Punkt 1</vt:lpstr>
      <vt:lpstr>Punkt 2</vt:lpstr>
      <vt:lpstr>Punkt 3</vt:lpstr>
      <vt:lpstr>Punkt 4</vt:lpstr>
      <vt:lpstr>KPI</vt:lpstr>
      <vt:lpstr>PowerPoint-præsentation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OVERSKRIFTER</dc:title>
  <dc:creator>Tom</dc:creator>
  <cp:lastModifiedBy>Nicolai Gynther Lund</cp:lastModifiedBy>
  <cp:revision>85</cp:revision>
  <cp:lastPrinted>2023-03-20T08:36:41Z</cp:lastPrinted>
  <dcterms:created xsi:type="dcterms:W3CDTF">2018-11-01T16:07:28Z</dcterms:created>
  <dcterms:modified xsi:type="dcterms:W3CDTF">2023-06-27T09:32:47Z</dcterms:modified>
</cp:coreProperties>
</file>